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57" r:id="rId4"/>
    <p:sldId id="359" r:id="rId5"/>
    <p:sldId id="360" r:id="rId6"/>
    <p:sldId id="373" r:id="rId7"/>
    <p:sldId id="361" r:id="rId8"/>
    <p:sldId id="363" r:id="rId9"/>
    <p:sldId id="364" r:id="rId10"/>
    <p:sldId id="365" r:id="rId11"/>
    <p:sldId id="328" r:id="rId12"/>
    <p:sldId id="329" r:id="rId13"/>
    <p:sldId id="369" r:id="rId14"/>
    <p:sldId id="370" r:id="rId15"/>
    <p:sldId id="371" r:id="rId16"/>
    <p:sldId id="3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717"/>
    <a:srgbClr val="4546F3"/>
    <a:srgbClr val="FCEFFB"/>
    <a:srgbClr val="BCCCEA"/>
    <a:srgbClr val="2F5597"/>
    <a:srgbClr val="D0CECE"/>
    <a:srgbClr val="C7DBFF"/>
    <a:srgbClr val="EACC82"/>
    <a:srgbClr val="EED69A"/>
    <a:srgbClr val="B0C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48BA3-B7DC-4406-BBBF-1781141AB54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9B3DF03-798C-4D82-A0D1-A7AAEB5E4172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영덕해파랑체" pitchFamily="2" charset="-127"/>
              <a:ea typeface="영덕해파랑체" pitchFamily="2" charset="-127"/>
            </a:rPr>
            <a:t>작업자 인식</a:t>
          </a:r>
        </a:p>
      </dgm:t>
    </dgm:pt>
    <dgm:pt modelId="{A563AC55-0E31-4540-8F30-6BDE2DDF14EE}" type="parTrans" cxnId="{59ABCE9B-F966-4BE4-982D-4EA2967952A2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14F05987-15F3-41AA-9661-3232DD5F57D8}" type="sibTrans" cxnId="{59ABCE9B-F966-4BE4-982D-4EA2967952A2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36CA80B9-0F96-4AE9-967A-1F78A662BB32}">
      <dgm:prSet phldrT="[텍스트]" custT="1"/>
      <dgm:spPr/>
      <dgm:t>
        <a:bodyPr/>
        <a:lstStyle/>
        <a:p>
          <a:pPr latinLnBrk="1"/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CCTV 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구동</a:t>
          </a:r>
        </a:p>
      </dgm:t>
    </dgm:pt>
    <dgm:pt modelId="{6D82A239-C20E-412D-96FD-4A79B2E48619}" type="parTrans" cxnId="{5D6CE3BB-5EC7-4308-817F-642A510F59DC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019FB790-B7B2-45A9-97AF-8A79AC33163D}" type="sibTrans" cxnId="{5D6CE3BB-5EC7-4308-817F-642A510F59DC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39C763F7-C8E5-47E4-A25F-E3AEC660937B}">
      <dgm:prSet phldrT="[텍스트]" custT="1"/>
      <dgm:spPr/>
      <dgm:t>
        <a:bodyPr/>
        <a:lstStyle/>
        <a:p>
          <a:pPr latinLnBrk="1"/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작업 환경 내 작업자 인식</a:t>
          </a:r>
        </a:p>
      </dgm:t>
    </dgm:pt>
    <dgm:pt modelId="{B7BACC21-CF7E-4ED3-9DE1-801949789AC1}" type="parTrans" cxnId="{96E8DF61-3560-431F-AE8A-FEE2E827191D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34F63BA7-1891-4594-974A-095046250319}" type="sibTrans" cxnId="{96E8DF61-3560-431F-AE8A-FEE2E827191D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4BDC8E4B-CD68-4403-8A99-B01A369810C4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영덕해파랑체" pitchFamily="2" charset="-127"/>
              <a:ea typeface="영덕해파랑체" pitchFamily="2" charset="-127"/>
            </a:rPr>
            <a:t>안전확인</a:t>
          </a:r>
        </a:p>
      </dgm:t>
    </dgm:pt>
    <dgm:pt modelId="{7A8E5C53-2888-4542-A82D-627B4BF1BEF7}" type="parTrans" cxnId="{D8C9E905-E855-457C-B1EC-EE1FAD676E73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98023C8D-B857-47B2-BFF5-C9F22EE29847}" type="sibTrans" cxnId="{D8C9E905-E855-457C-B1EC-EE1FAD676E73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730CA0A3-F1B4-4E53-B010-563E5DFC2012}">
      <dgm:prSet phldrT="[텍스트]" custT="1"/>
      <dgm:spPr/>
      <dgm:t>
        <a:bodyPr/>
        <a:lstStyle/>
        <a:p>
          <a:pPr latinLnBrk="1"/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안전장구 착용 확인</a:t>
          </a:r>
        </a:p>
      </dgm:t>
    </dgm:pt>
    <dgm:pt modelId="{AA7A4E14-862B-4430-B202-711BB2A67F82}" type="parTrans" cxnId="{3909B927-75FF-4D9E-B377-F414CEAEB8E5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CBBBBC62-1404-429F-90F3-482DBEE01871}" type="sibTrans" cxnId="{3909B927-75FF-4D9E-B377-F414CEAEB8E5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599FBB44-C7BB-44F0-961B-D94494CE2931}">
      <dgm:prSet phldrT="[텍스트]" custT="1"/>
      <dgm:spPr/>
      <dgm:t>
        <a:bodyPr/>
        <a:lstStyle/>
        <a:p>
          <a:pPr latinLnBrk="1"/>
          <a:r>
            <a:rPr lang="ko-KR" altLang="en-US" sz="900" dirty="0" err="1">
              <a:latin typeface="영덕해파랑체" pitchFamily="2" charset="-127"/>
              <a:ea typeface="영덕해파랑체" pitchFamily="2" charset="-127"/>
            </a:rPr>
            <a:t>전우조</a:t>
          </a:r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(2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인 </a:t>
          </a:r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1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조</a:t>
          </a:r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) 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확인</a:t>
          </a:r>
        </a:p>
      </dgm:t>
    </dgm:pt>
    <dgm:pt modelId="{D614D248-999B-4645-ABA0-DBEF8E342BA6}" type="parTrans" cxnId="{43134A2D-501E-41D2-9D59-C58A17B68BE4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436A377A-5039-47F1-B2BA-2609CF8D1E30}" type="sibTrans" cxnId="{43134A2D-501E-41D2-9D59-C58A17B68BE4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182EC4A6-DF3C-4175-A1D8-98EA76582BE7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영덕해파랑체" pitchFamily="2" charset="-127"/>
              <a:ea typeface="영덕해파랑체" pitchFamily="2" charset="-127"/>
            </a:rPr>
            <a:t>모션인식</a:t>
          </a:r>
        </a:p>
      </dgm:t>
    </dgm:pt>
    <dgm:pt modelId="{541103A7-7569-4295-8839-FE4A15577B89}" type="parTrans" cxnId="{912768B1-D86B-4B0B-A9CF-3AE924A05561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43288A16-7361-491E-B9DE-42FB21972558}" type="sibTrans" cxnId="{912768B1-D86B-4B0B-A9CF-3AE924A05561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45C985C9-8B0A-4A13-BF8F-B9A6D4E70F90}">
      <dgm:prSet phldrT="[텍스트]" custT="1"/>
      <dgm:spPr/>
      <dgm:t>
        <a:bodyPr/>
        <a:lstStyle/>
        <a:p>
          <a:pPr latinLnBrk="1"/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쓰러짐 상태 비교</a:t>
          </a:r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, 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대조</a:t>
          </a:r>
        </a:p>
      </dgm:t>
    </dgm:pt>
    <dgm:pt modelId="{A8C9CAA3-024B-45FA-8F9D-9E7E89FA76FF}" type="parTrans" cxnId="{B1EE3837-6CBF-49A9-9448-79735D8F35C6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13FF3FEF-4E98-48A2-8E6E-57048A294DDD}" type="sibTrans" cxnId="{B1EE3837-6CBF-49A9-9448-79735D8F35C6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0E57D805-D67F-4A12-B808-C1F14C1210AA}">
      <dgm:prSet phldrT="[텍스트]" custT="1"/>
      <dgm:spPr/>
      <dgm:t>
        <a:bodyPr/>
        <a:lstStyle/>
        <a:p>
          <a:pPr latinLnBrk="1"/>
          <a:r>
            <a:rPr lang="en-US" altLang="ko-KR" sz="900" dirty="0">
              <a:latin typeface="영덕해파랑체" pitchFamily="2" charset="-127"/>
              <a:ea typeface="영덕해파랑체" pitchFamily="2" charset="-127"/>
            </a:rPr>
            <a:t>10</a:t>
          </a:r>
          <a:r>
            <a:rPr lang="ko-KR" altLang="en-US" sz="900" dirty="0">
              <a:latin typeface="영덕해파랑체" pitchFamily="2" charset="-127"/>
              <a:ea typeface="영덕해파랑체" pitchFamily="2" charset="-127"/>
            </a:rPr>
            <a:t>초 이상 움직임 관측되지 않을 시 쓰러짐 상태로 인식</a:t>
          </a:r>
        </a:p>
      </dgm:t>
    </dgm:pt>
    <dgm:pt modelId="{C581FED3-3B32-4F85-A110-C75613ADDCA5}" type="parTrans" cxnId="{7F748588-D893-4E31-AF9E-F4753E45A827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0A5D25A2-4C03-448F-ADEE-1CF74616986D}" type="sibTrans" cxnId="{7F748588-D893-4E31-AF9E-F4753E45A827}">
      <dgm:prSet/>
      <dgm:spPr/>
      <dgm:t>
        <a:bodyPr/>
        <a:lstStyle/>
        <a:p>
          <a:pPr latinLnBrk="1"/>
          <a:endParaRPr lang="ko-KR" altLang="en-US" sz="1100">
            <a:latin typeface="영덕해파랑체" pitchFamily="2" charset="-127"/>
            <a:ea typeface="영덕해파랑체" pitchFamily="2" charset="-127"/>
          </a:endParaRPr>
        </a:p>
      </dgm:t>
    </dgm:pt>
    <dgm:pt modelId="{6224D45C-E1D3-4D96-9889-519C1BB2810C}" type="pres">
      <dgm:prSet presAssocID="{40348BA3-B7DC-4406-BBBF-1781141AB54B}" presName="Name0" presStyleCnt="0">
        <dgm:presLayoutVars>
          <dgm:dir/>
          <dgm:animLvl val="lvl"/>
          <dgm:resizeHandles val="exact"/>
        </dgm:presLayoutVars>
      </dgm:prSet>
      <dgm:spPr/>
    </dgm:pt>
    <dgm:pt modelId="{761C2566-19C2-4900-8ADD-2ED1BBD78534}" type="pres">
      <dgm:prSet presAssocID="{99B3DF03-798C-4D82-A0D1-A7AAEB5E4172}" presName="linNode" presStyleCnt="0"/>
      <dgm:spPr/>
    </dgm:pt>
    <dgm:pt modelId="{91F77AA6-EEB3-4D33-9F00-E17B1EA60D3A}" type="pres">
      <dgm:prSet presAssocID="{99B3DF03-798C-4D82-A0D1-A7AAEB5E417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C955AF2-4F93-4FC8-BF31-294D58008773}" type="pres">
      <dgm:prSet presAssocID="{99B3DF03-798C-4D82-A0D1-A7AAEB5E4172}" presName="descendantText" presStyleLbl="alignAccFollowNode1" presStyleIdx="0" presStyleCnt="3">
        <dgm:presLayoutVars>
          <dgm:bulletEnabled val="1"/>
        </dgm:presLayoutVars>
      </dgm:prSet>
      <dgm:spPr/>
    </dgm:pt>
    <dgm:pt modelId="{EB6380A5-F272-450B-ABD4-0B759E75818D}" type="pres">
      <dgm:prSet presAssocID="{14F05987-15F3-41AA-9661-3232DD5F57D8}" presName="sp" presStyleCnt="0"/>
      <dgm:spPr/>
    </dgm:pt>
    <dgm:pt modelId="{46A998B1-D6A8-45F5-929E-D7CE4C6411F5}" type="pres">
      <dgm:prSet presAssocID="{4BDC8E4B-CD68-4403-8A99-B01A369810C4}" presName="linNode" presStyleCnt="0"/>
      <dgm:spPr/>
    </dgm:pt>
    <dgm:pt modelId="{C307505A-07A1-4614-8C2D-ABB5EABB7C76}" type="pres">
      <dgm:prSet presAssocID="{4BDC8E4B-CD68-4403-8A99-B01A369810C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9E6E8FD-F4D5-499F-9479-375364E52F46}" type="pres">
      <dgm:prSet presAssocID="{4BDC8E4B-CD68-4403-8A99-B01A369810C4}" presName="descendantText" presStyleLbl="alignAccFollowNode1" presStyleIdx="1" presStyleCnt="3">
        <dgm:presLayoutVars>
          <dgm:bulletEnabled val="1"/>
        </dgm:presLayoutVars>
      </dgm:prSet>
      <dgm:spPr/>
    </dgm:pt>
    <dgm:pt modelId="{8A44CDC5-4F49-4B70-87DA-D37B4E22C556}" type="pres">
      <dgm:prSet presAssocID="{98023C8D-B857-47B2-BFF5-C9F22EE29847}" presName="sp" presStyleCnt="0"/>
      <dgm:spPr/>
    </dgm:pt>
    <dgm:pt modelId="{418CA61C-6B15-41C0-B6BE-37C90C46BEBF}" type="pres">
      <dgm:prSet presAssocID="{182EC4A6-DF3C-4175-A1D8-98EA76582BE7}" presName="linNode" presStyleCnt="0"/>
      <dgm:spPr/>
    </dgm:pt>
    <dgm:pt modelId="{A9EE09DD-6678-462A-8795-47B31870A0A8}" type="pres">
      <dgm:prSet presAssocID="{182EC4A6-DF3C-4175-A1D8-98EA76582BE7}" presName="parentText" presStyleLbl="node1" presStyleIdx="2" presStyleCnt="3" custLinFactY="6805" custLinFactNeighborY="100000">
        <dgm:presLayoutVars>
          <dgm:chMax val="1"/>
          <dgm:bulletEnabled val="1"/>
        </dgm:presLayoutVars>
      </dgm:prSet>
      <dgm:spPr/>
    </dgm:pt>
    <dgm:pt modelId="{2B1641B9-6CB3-413A-A724-530316FA970A}" type="pres">
      <dgm:prSet presAssocID="{182EC4A6-DF3C-4175-A1D8-98EA76582BE7}" presName="descendantText" presStyleLbl="alignAccFollowNode1" presStyleIdx="2" presStyleCnt="3" custLinFactNeighborY="1498">
        <dgm:presLayoutVars>
          <dgm:bulletEnabled val="1"/>
        </dgm:presLayoutVars>
      </dgm:prSet>
      <dgm:spPr/>
    </dgm:pt>
  </dgm:ptLst>
  <dgm:cxnLst>
    <dgm:cxn modelId="{D8C9E905-E855-457C-B1EC-EE1FAD676E73}" srcId="{40348BA3-B7DC-4406-BBBF-1781141AB54B}" destId="{4BDC8E4B-CD68-4403-8A99-B01A369810C4}" srcOrd="1" destOrd="0" parTransId="{7A8E5C53-2888-4542-A82D-627B4BF1BEF7}" sibTransId="{98023C8D-B857-47B2-BFF5-C9F22EE29847}"/>
    <dgm:cxn modelId="{E4D9730F-2ACC-48EE-846D-2C32BCB2FA83}" type="presOf" srcId="{0E57D805-D67F-4A12-B808-C1F14C1210AA}" destId="{2B1641B9-6CB3-413A-A724-530316FA970A}" srcOrd="0" destOrd="1" presId="urn:microsoft.com/office/officeart/2005/8/layout/vList5"/>
    <dgm:cxn modelId="{02C72624-DA4C-40C1-B4B0-B61849A5B41D}" type="presOf" srcId="{45C985C9-8B0A-4A13-BF8F-B9A6D4E70F90}" destId="{2B1641B9-6CB3-413A-A724-530316FA970A}" srcOrd="0" destOrd="0" presId="urn:microsoft.com/office/officeart/2005/8/layout/vList5"/>
    <dgm:cxn modelId="{9F6A6327-1B6B-4A91-A5D7-7B1E4D98356D}" type="presOf" srcId="{599FBB44-C7BB-44F0-961B-D94494CE2931}" destId="{69E6E8FD-F4D5-499F-9479-375364E52F46}" srcOrd="0" destOrd="1" presId="urn:microsoft.com/office/officeart/2005/8/layout/vList5"/>
    <dgm:cxn modelId="{3909B927-75FF-4D9E-B377-F414CEAEB8E5}" srcId="{4BDC8E4B-CD68-4403-8A99-B01A369810C4}" destId="{730CA0A3-F1B4-4E53-B010-563E5DFC2012}" srcOrd="0" destOrd="0" parTransId="{AA7A4E14-862B-4430-B202-711BB2A67F82}" sibTransId="{CBBBBC62-1404-429F-90F3-482DBEE01871}"/>
    <dgm:cxn modelId="{43134A2D-501E-41D2-9D59-C58A17B68BE4}" srcId="{4BDC8E4B-CD68-4403-8A99-B01A369810C4}" destId="{599FBB44-C7BB-44F0-961B-D94494CE2931}" srcOrd="1" destOrd="0" parTransId="{D614D248-999B-4645-ABA0-DBEF8E342BA6}" sibTransId="{436A377A-5039-47F1-B2BA-2609CF8D1E30}"/>
    <dgm:cxn modelId="{B1EE3837-6CBF-49A9-9448-79735D8F35C6}" srcId="{182EC4A6-DF3C-4175-A1D8-98EA76582BE7}" destId="{45C985C9-8B0A-4A13-BF8F-B9A6D4E70F90}" srcOrd="0" destOrd="0" parTransId="{A8C9CAA3-024B-45FA-8F9D-9E7E89FA76FF}" sibTransId="{13FF3FEF-4E98-48A2-8E6E-57048A294DDD}"/>
    <dgm:cxn modelId="{96E8DF61-3560-431F-AE8A-FEE2E827191D}" srcId="{99B3DF03-798C-4D82-A0D1-A7AAEB5E4172}" destId="{39C763F7-C8E5-47E4-A25F-E3AEC660937B}" srcOrd="1" destOrd="0" parTransId="{B7BACC21-CF7E-4ED3-9DE1-801949789AC1}" sibTransId="{34F63BA7-1891-4594-974A-095046250319}"/>
    <dgm:cxn modelId="{835EE24E-A065-4D9F-A022-2E3CAC4F7279}" type="presOf" srcId="{40348BA3-B7DC-4406-BBBF-1781141AB54B}" destId="{6224D45C-E1D3-4D96-9889-519C1BB2810C}" srcOrd="0" destOrd="0" presId="urn:microsoft.com/office/officeart/2005/8/layout/vList5"/>
    <dgm:cxn modelId="{4CDE1671-EEC9-45CE-BFAD-AB987319FDB5}" type="presOf" srcId="{36CA80B9-0F96-4AE9-967A-1F78A662BB32}" destId="{EC955AF2-4F93-4FC8-BF31-294D58008773}" srcOrd="0" destOrd="0" presId="urn:microsoft.com/office/officeart/2005/8/layout/vList5"/>
    <dgm:cxn modelId="{7F748588-D893-4E31-AF9E-F4753E45A827}" srcId="{182EC4A6-DF3C-4175-A1D8-98EA76582BE7}" destId="{0E57D805-D67F-4A12-B808-C1F14C1210AA}" srcOrd="1" destOrd="0" parTransId="{C581FED3-3B32-4F85-A110-C75613ADDCA5}" sibTransId="{0A5D25A2-4C03-448F-ADEE-1CF74616986D}"/>
    <dgm:cxn modelId="{59ABCE9B-F966-4BE4-982D-4EA2967952A2}" srcId="{40348BA3-B7DC-4406-BBBF-1781141AB54B}" destId="{99B3DF03-798C-4D82-A0D1-A7AAEB5E4172}" srcOrd="0" destOrd="0" parTransId="{A563AC55-0E31-4540-8F30-6BDE2DDF14EE}" sibTransId="{14F05987-15F3-41AA-9661-3232DD5F57D8}"/>
    <dgm:cxn modelId="{E41D9EA4-A37F-4AEC-AC7C-F37BA980B85E}" type="presOf" srcId="{730CA0A3-F1B4-4E53-B010-563E5DFC2012}" destId="{69E6E8FD-F4D5-499F-9479-375364E52F46}" srcOrd="0" destOrd="0" presId="urn:microsoft.com/office/officeart/2005/8/layout/vList5"/>
    <dgm:cxn modelId="{912768B1-D86B-4B0B-A9CF-3AE924A05561}" srcId="{40348BA3-B7DC-4406-BBBF-1781141AB54B}" destId="{182EC4A6-DF3C-4175-A1D8-98EA76582BE7}" srcOrd="2" destOrd="0" parTransId="{541103A7-7569-4295-8839-FE4A15577B89}" sibTransId="{43288A16-7361-491E-B9DE-42FB21972558}"/>
    <dgm:cxn modelId="{93892CBB-183B-450C-B1FE-60934DF648DE}" type="presOf" srcId="{182EC4A6-DF3C-4175-A1D8-98EA76582BE7}" destId="{A9EE09DD-6678-462A-8795-47B31870A0A8}" srcOrd="0" destOrd="0" presId="urn:microsoft.com/office/officeart/2005/8/layout/vList5"/>
    <dgm:cxn modelId="{5D6CE3BB-5EC7-4308-817F-642A510F59DC}" srcId="{99B3DF03-798C-4D82-A0D1-A7AAEB5E4172}" destId="{36CA80B9-0F96-4AE9-967A-1F78A662BB32}" srcOrd="0" destOrd="0" parTransId="{6D82A239-C20E-412D-96FD-4A79B2E48619}" sibTransId="{019FB790-B7B2-45A9-97AF-8A79AC33163D}"/>
    <dgm:cxn modelId="{5A2BBBCC-CE14-4A4F-9256-EFEDB9CF6C68}" type="presOf" srcId="{4BDC8E4B-CD68-4403-8A99-B01A369810C4}" destId="{C307505A-07A1-4614-8C2D-ABB5EABB7C76}" srcOrd="0" destOrd="0" presId="urn:microsoft.com/office/officeart/2005/8/layout/vList5"/>
    <dgm:cxn modelId="{49BCFAF2-8177-4133-B86C-78B7BE2325E4}" type="presOf" srcId="{99B3DF03-798C-4D82-A0D1-A7AAEB5E4172}" destId="{91F77AA6-EEB3-4D33-9F00-E17B1EA60D3A}" srcOrd="0" destOrd="0" presId="urn:microsoft.com/office/officeart/2005/8/layout/vList5"/>
    <dgm:cxn modelId="{634741FC-87CC-428B-87D1-6D1C9C9F2CF8}" type="presOf" srcId="{39C763F7-C8E5-47E4-A25F-E3AEC660937B}" destId="{EC955AF2-4F93-4FC8-BF31-294D58008773}" srcOrd="0" destOrd="1" presId="urn:microsoft.com/office/officeart/2005/8/layout/vList5"/>
    <dgm:cxn modelId="{CFC94B37-A8C3-4AAE-8A8F-9CDA3DD0CB0D}" type="presParOf" srcId="{6224D45C-E1D3-4D96-9889-519C1BB2810C}" destId="{761C2566-19C2-4900-8ADD-2ED1BBD78534}" srcOrd="0" destOrd="0" presId="urn:microsoft.com/office/officeart/2005/8/layout/vList5"/>
    <dgm:cxn modelId="{D2682BA4-6F5B-400E-929E-9B751A62AE82}" type="presParOf" srcId="{761C2566-19C2-4900-8ADD-2ED1BBD78534}" destId="{91F77AA6-EEB3-4D33-9F00-E17B1EA60D3A}" srcOrd="0" destOrd="0" presId="urn:microsoft.com/office/officeart/2005/8/layout/vList5"/>
    <dgm:cxn modelId="{9FEBCF25-456D-47E1-A3BA-FE6B5F73E86F}" type="presParOf" srcId="{761C2566-19C2-4900-8ADD-2ED1BBD78534}" destId="{EC955AF2-4F93-4FC8-BF31-294D58008773}" srcOrd="1" destOrd="0" presId="urn:microsoft.com/office/officeart/2005/8/layout/vList5"/>
    <dgm:cxn modelId="{1C3C264D-6D8E-4950-8EA1-79A6DECE033E}" type="presParOf" srcId="{6224D45C-E1D3-4D96-9889-519C1BB2810C}" destId="{EB6380A5-F272-450B-ABD4-0B759E75818D}" srcOrd="1" destOrd="0" presId="urn:microsoft.com/office/officeart/2005/8/layout/vList5"/>
    <dgm:cxn modelId="{5C42D1D0-C656-48BC-9307-DDA50F638516}" type="presParOf" srcId="{6224D45C-E1D3-4D96-9889-519C1BB2810C}" destId="{46A998B1-D6A8-45F5-929E-D7CE4C6411F5}" srcOrd="2" destOrd="0" presId="urn:microsoft.com/office/officeart/2005/8/layout/vList5"/>
    <dgm:cxn modelId="{D4ECF3B0-E02F-4352-82E3-A4438B379CBC}" type="presParOf" srcId="{46A998B1-D6A8-45F5-929E-D7CE4C6411F5}" destId="{C307505A-07A1-4614-8C2D-ABB5EABB7C76}" srcOrd="0" destOrd="0" presId="urn:microsoft.com/office/officeart/2005/8/layout/vList5"/>
    <dgm:cxn modelId="{8B27EE1C-FCFE-4513-BAB6-9698FFBBCE60}" type="presParOf" srcId="{46A998B1-D6A8-45F5-929E-D7CE4C6411F5}" destId="{69E6E8FD-F4D5-499F-9479-375364E52F46}" srcOrd="1" destOrd="0" presId="urn:microsoft.com/office/officeart/2005/8/layout/vList5"/>
    <dgm:cxn modelId="{CC2E07B3-BBF9-4F46-9F39-BC2222F18CF3}" type="presParOf" srcId="{6224D45C-E1D3-4D96-9889-519C1BB2810C}" destId="{8A44CDC5-4F49-4B70-87DA-D37B4E22C556}" srcOrd="3" destOrd="0" presId="urn:microsoft.com/office/officeart/2005/8/layout/vList5"/>
    <dgm:cxn modelId="{20A40D9A-0853-41CB-BE28-581281284C85}" type="presParOf" srcId="{6224D45C-E1D3-4D96-9889-519C1BB2810C}" destId="{418CA61C-6B15-41C0-B6BE-37C90C46BEBF}" srcOrd="4" destOrd="0" presId="urn:microsoft.com/office/officeart/2005/8/layout/vList5"/>
    <dgm:cxn modelId="{4E3D1FA1-E19F-4BF4-BF86-473EED676A50}" type="presParOf" srcId="{418CA61C-6B15-41C0-B6BE-37C90C46BEBF}" destId="{A9EE09DD-6678-462A-8795-47B31870A0A8}" srcOrd="0" destOrd="0" presId="urn:microsoft.com/office/officeart/2005/8/layout/vList5"/>
    <dgm:cxn modelId="{F06DD69C-4626-4170-B183-7632503C59B4}" type="presParOf" srcId="{418CA61C-6B15-41C0-B6BE-37C90C46BEBF}" destId="{2B1641B9-6CB3-413A-A724-530316FA970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55AF2-4F93-4FC8-BF31-294D58008773}">
      <dsp:nvSpPr>
        <dsp:cNvPr id="0" name=""/>
        <dsp:cNvSpPr/>
      </dsp:nvSpPr>
      <dsp:spPr>
        <a:xfrm rot="5400000">
          <a:off x="2036135" y="-703953"/>
          <a:ext cx="649203" cy="22218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CCTV 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구동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작업 환경 내 작업자 인식</a:t>
          </a:r>
        </a:p>
      </dsp:txBody>
      <dsp:txXfrm rot="-5400000">
        <a:off x="1249802" y="114071"/>
        <a:ext cx="2190179" cy="585821"/>
      </dsp:txXfrm>
    </dsp:sp>
    <dsp:sp modelId="{91F77AA6-EEB3-4D33-9F00-E17B1EA60D3A}">
      <dsp:nvSpPr>
        <dsp:cNvPr id="0" name=""/>
        <dsp:cNvSpPr/>
      </dsp:nvSpPr>
      <dsp:spPr>
        <a:xfrm>
          <a:off x="0" y="1229"/>
          <a:ext cx="1249801" cy="811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영덕해파랑체" pitchFamily="2" charset="-127"/>
              <a:ea typeface="영덕해파랑체" pitchFamily="2" charset="-127"/>
            </a:rPr>
            <a:t>작업자 인식</a:t>
          </a:r>
        </a:p>
      </dsp:txBody>
      <dsp:txXfrm>
        <a:off x="39614" y="40843"/>
        <a:ext cx="1170573" cy="732275"/>
      </dsp:txXfrm>
    </dsp:sp>
    <dsp:sp modelId="{69E6E8FD-F4D5-499F-9479-375364E52F46}">
      <dsp:nvSpPr>
        <dsp:cNvPr id="0" name=""/>
        <dsp:cNvSpPr/>
      </dsp:nvSpPr>
      <dsp:spPr>
        <a:xfrm rot="5400000">
          <a:off x="2036135" y="148125"/>
          <a:ext cx="649203" cy="22218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안전장구 착용 확인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 err="1">
              <a:latin typeface="영덕해파랑체" pitchFamily="2" charset="-127"/>
              <a:ea typeface="영덕해파랑체" pitchFamily="2" charset="-127"/>
            </a:rPr>
            <a:t>전우조</a:t>
          </a: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(2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인 </a:t>
          </a: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1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조</a:t>
          </a: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) 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확인</a:t>
          </a:r>
        </a:p>
      </dsp:txBody>
      <dsp:txXfrm rot="-5400000">
        <a:off x="1249802" y="966150"/>
        <a:ext cx="2190179" cy="585821"/>
      </dsp:txXfrm>
    </dsp:sp>
    <dsp:sp modelId="{C307505A-07A1-4614-8C2D-ABB5EABB7C76}">
      <dsp:nvSpPr>
        <dsp:cNvPr id="0" name=""/>
        <dsp:cNvSpPr/>
      </dsp:nvSpPr>
      <dsp:spPr>
        <a:xfrm>
          <a:off x="0" y="853308"/>
          <a:ext cx="1249801" cy="811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영덕해파랑체" pitchFamily="2" charset="-127"/>
              <a:ea typeface="영덕해파랑체" pitchFamily="2" charset="-127"/>
            </a:rPr>
            <a:t>안전확인</a:t>
          </a:r>
        </a:p>
      </dsp:txBody>
      <dsp:txXfrm>
        <a:off x="39614" y="892922"/>
        <a:ext cx="1170573" cy="732275"/>
      </dsp:txXfrm>
    </dsp:sp>
    <dsp:sp modelId="{2B1641B9-6CB3-413A-A724-530316FA970A}">
      <dsp:nvSpPr>
        <dsp:cNvPr id="0" name=""/>
        <dsp:cNvSpPr/>
      </dsp:nvSpPr>
      <dsp:spPr>
        <a:xfrm rot="5400000">
          <a:off x="2036135" y="1009929"/>
          <a:ext cx="649203" cy="22218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쓰러짐 상태 비교</a:t>
          </a: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, 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대조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>
              <a:latin typeface="영덕해파랑체" pitchFamily="2" charset="-127"/>
              <a:ea typeface="영덕해파랑체" pitchFamily="2" charset="-127"/>
            </a:rPr>
            <a:t>10</a:t>
          </a:r>
          <a:r>
            <a:rPr lang="ko-KR" altLang="en-US" sz="900" kern="1200" dirty="0">
              <a:latin typeface="영덕해파랑체" pitchFamily="2" charset="-127"/>
              <a:ea typeface="영덕해파랑체" pitchFamily="2" charset="-127"/>
            </a:rPr>
            <a:t>초 이상 움직임 관측되지 않을 시 쓰러짐 상태로 인식</a:t>
          </a:r>
        </a:p>
      </dsp:txBody>
      <dsp:txXfrm rot="-5400000">
        <a:off x="1249802" y="1827954"/>
        <a:ext cx="2190179" cy="585821"/>
      </dsp:txXfrm>
    </dsp:sp>
    <dsp:sp modelId="{A9EE09DD-6678-462A-8795-47B31870A0A8}">
      <dsp:nvSpPr>
        <dsp:cNvPr id="0" name=""/>
        <dsp:cNvSpPr/>
      </dsp:nvSpPr>
      <dsp:spPr>
        <a:xfrm>
          <a:off x="0" y="1706617"/>
          <a:ext cx="1249801" cy="811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영덕해파랑체" pitchFamily="2" charset="-127"/>
              <a:ea typeface="영덕해파랑체" pitchFamily="2" charset="-127"/>
            </a:rPr>
            <a:t>모션인식</a:t>
          </a:r>
        </a:p>
      </dsp:txBody>
      <dsp:txXfrm>
        <a:off x="39614" y="1746231"/>
        <a:ext cx="1170573" cy="732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ADEE4-9C0B-49A6-AE62-22E84F3EB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EF7CD8-0799-47C1-B8E8-A5CFDEB67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55F4D-3499-4A4E-BCB4-0AC915F8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32CC0-3769-4912-ACEE-AD8B481E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5040B-30AB-43AD-9AF0-75E0837B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96148-89AA-4128-A164-61529A79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D559B5-300A-45EB-B198-E4DE6F889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C6AA0-EEE7-47B4-A40E-4C926ABF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02822-70A9-48E3-8889-DE18EA62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E8EB-F917-4FEA-8A99-D4CD988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1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18F725-6DC7-408A-999F-A31BEC5A7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A5E55-DFA4-40A0-B9C4-617A9E5CC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671AB-44A1-427D-80B9-6534C3F8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51B3A-F034-4C8A-9F85-9CCA861F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BB9E3-0879-467D-BB1A-D3FE7BA2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F5C6A-01EA-43EA-A109-06AEBCA6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618B3-5B96-4BDC-BED6-F4F0C042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2AC93-21BD-429C-81D8-9FAFB5E7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75A38-E773-4AB2-AF82-8AD797CB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5BE8B-5981-4D64-B3B9-606C6AA9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1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F95D4-45F3-4743-BFB3-6ECBAAA1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2B18C-67F0-45CB-92BC-F83B0588B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A3D49-796D-47A4-B504-2D213C5C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1E0B2-E4C1-4FFB-AC3E-255ECDD4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D7F8C-8274-4F0B-866F-E7D21EF0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201C9-2A83-404B-B745-4A1F6BDA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3A5A0-0242-4083-8EBA-C4CF94B7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DA6ACC-C903-4425-9902-2C9DBE456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128CC3-4BBB-44B4-8819-983AC5545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1282CA-ABBB-474D-A6F3-0AC0CE2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C2F4E-5718-43A7-999A-3157400A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4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79E50-3238-4AB6-AC81-C4A50D3D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687A2-656E-4D98-93C4-FF4618E0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120EF9-05B7-44CE-8FC3-2800A86CC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F78338-764F-43A1-9381-5E832A0EB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9F0CD7-C273-488F-9E15-E3135C040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51BD4C-E5BA-4A11-A19D-06CE8423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9E09B5-0CBB-4082-A483-15E50863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EE2541-0770-437A-9097-3B46475C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6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A53E-44C9-4C3B-BAF6-3D2D257F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DE9851-2EC2-462A-AF1A-095DB176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FB1E09-3075-4384-8159-BDCB52A3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662E88-11EB-407D-A39B-415BE338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6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8CCD2-833F-4AE9-B7B9-77F6609F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FD8471-E55C-42A0-A443-EBA4ED42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9DE93-FF0E-4957-8C4A-E0C698C1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0DC60-9CF0-4911-809E-26B63A9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2C5CC-F08E-4796-B2AC-62DB8BE1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EC686-E20C-41FC-960B-3F7FB8AF3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E0D8D7-FEF5-40DF-A6CA-15A595C2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4F911-7913-439B-A865-55A74769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5D3BF6-2914-4B65-96F7-85AA8414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9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CE750-0CF5-4C02-8BB8-E0C233D2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78199F-B82F-42D9-A37E-AA27C44C1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53975C-448F-4E71-9DC4-DAE330F78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564BF-717F-409F-826E-F6FF3075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CF7D2-6C8B-4E15-ADE4-81BBFA57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E4923-64C6-4C11-810B-814559C7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3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12CD10-ACDD-4E2E-90EB-29209B53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F7D6-E1B8-43C8-91A9-F2A99B95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30335-A011-4778-A406-3A9A1637A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B266-0894-4E1C-998E-13A4F89E4811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8C071-CB16-493A-90B2-3749F389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1C24BD-0554-4EC3-A31A-1F0E3D320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659E3-8960-4CA6-8B2C-4617337D1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emetro.co.kr/data2/content/image/2022/04/17/.cache/512/20220417500164.jpg">
            <a:extLst>
              <a:ext uri="{FF2B5EF4-FFF2-40B4-BE49-F238E27FC236}">
                <a16:creationId xmlns:a16="http://schemas.microsoft.com/office/drawing/2014/main" id="{0B111F74-A183-4166-84C6-C6D6A8DF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641C20-A180-4E95-824A-45642514B0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54E93-9456-4D09-8A20-6491E7B9040E}"/>
              </a:ext>
            </a:extLst>
          </p:cNvPr>
          <p:cNvSpPr txBox="1"/>
          <p:nvPr/>
        </p:nvSpPr>
        <p:spPr>
          <a:xfrm>
            <a:off x="3372180" y="-344097"/>
            <a:ext cx="5902656" cy="7517164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76693-D6B9-4C70-95CC-2F1C2AFCB9CE}"/>
              </a:ext>
            </a:extLst>
          </p:cNvPr>
          <p:cNvSpPr txBox="1"/>
          <p:nvPr/>
        </p:nvSpPr>
        <p:spPr>
          <a:xfrm>
            <a:off x="3599687" y="1883360"/>
            <a:ext cx="5447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캡스톤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</a:t>
            </a:r>
            <a:endParaRPr lang="en-US" altLang="ko-KR" sz="4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F2202-836E-40DA-BBB5-331E0AAFFD38}"/>
              </a:ext>
            </a:extLst>
          </p:cNvPr>
          <p:cNvSpPr txBox="1"/>
          <p:nvPr/>
        </p:nvSpPr>
        <p:spPr>
          <a:xfrm>
            <a:off x="5258983" y="4266754"/>
            <a:ext cx="212905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이광수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이승민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김민희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이성원</a:t>
            </a:r>
            <a:endParaRPr lang="en-US" altLang="ko-KR" sz="1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3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9068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5BFF6-338F-4DB9-8DC6-40FC8AAA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55" y="1503887"/>
            <a:ext cx="7169792" cy="4454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AA951-B3B9-473E-8BD0-C276DBA5DDA5}"/>
              </a:ext>
            </a:extLst>
          </p:cNvPr>
          <p:cNvSpPr txBox="1"/>
          <p:nvPr/>
        </p:nvSpPr>
        <p:spPr>
          <a:xfrm>
            <a:off x="1320083" y="1379743"/>
            <a:ext cx="2161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YOLO</a:t>
            </a:r>
            <a:endParaRPr lang="ko-KR" altLang="en-US" sz="2600" b="1" dirty="0"/>
          </a:p>
        </p:txBody>
      </p: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909EEF09-6061-45C0-8173-F20376746807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286BC708-DA18-4176-A709-EAFD2A49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5AD343BD-4EAA-4BDB-A945-D3149B65C862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3DE2865D-C2FB-4D48-97A1-8674E453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BECF062-FE1D-4989-A1F9-024F45B193EE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사용기술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02383-EC37-4AA5-8AA7-16CA8B5043C0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04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05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EC0F08-D4FD-4B1B-BB81-36A2A06CCC2A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9A179D-D1E2-4334-A168-0AC74129AC0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0ED8B-123D-4E10-B322-E23186DFB70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04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F91683-7263-479D-8913-A86A759E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5" y="1864601"/>
            <a:ext cx="3833098" cy="48123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D18BE3-63BF-44B7-9364-419EDC00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31" y="1859943"/>
            <a:ext cx="3766538" cy="48170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69EB41-AD2A-4A1A-960A-0A33AF2D7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189" y="1897966"/>
            <a:ext cx="3787750" cy="46969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69A1-D0A9-467D-B644-CD781D16B924}"/>
              </a:ext>
            </a:extLst>
          </p:cNvPr>
          <p:cNvSpPr txBox="1"/>
          <p:nvPr/>
        </p:nvSpPr>
        <p:spPr>
          <a:xfrm>
            <a:off x="1513687" y="1303639"/>
            <a:ext cx="177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3D8A7-C6C1-49E5-9433-58E7B71170D5}"/>
              </a:ext>
            </a:extLst>
          </p:cNvPr>
          <p:cNvSpPr txBox="1"/>
          <p:nvPr/>
        </p:nvSpPr>
        <p:spPr>
          <a:xfrm>
            <a:off x="5329850" y="1297460"/>
            <a:ext cx="15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Yolov7M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1A0F4-A624-4DC2-A8F6-6D9A2078ED7F}"/>
              </a:ext>
            </a:extLst>
          </p:cNvPr>
          <p:cNvSpPr txBox="1"/>
          <p:nvPr/>
        </p:nvSpPr>
        <p:spPr>
          <a:xfrm>
            <a:off x="9440440" y="1268786"/>
            <a:ext cx="147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Yolov7L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160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DD64CC-EA2D-4396-830C-6A109C63707B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9A179D-D1E2-4334-A168-0AC74129AC0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0ED8B-123D-4E10-B322-E23186DFB70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04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1" name="내용 개체 틀 8">
            <a:extLst>
              <a:ext uri="{FF2B5EF4-FFF2-40B4-BE49-F238E27FC236}">
                <a16:creationId xmlns:a16="http://schemas.microsoft.com/office/drawing/2014/main" id="{64BD3954-1915-43EF-A5AF-0661F176A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0" y="1950720"/>
            <a:ext cx="3736754" cy="3636157"/>
          </a:xfrm>
          <a:prstGeom prst="rect">
            <a:avLst/>
          </a:prstGeom>
        </p:spPr>
      </p:pic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7635F9D5-955E-4B62-8418-58A5ACB1E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84" y="2007065"/>
            <a:ext cx="3800224" cy="3579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CB224F4-8B33-4228-B7DB-FE63425D0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787" y="2029977"/>
            <a:ext cx="3848366" cy="36027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3941C-B1A7-4BDF-A0E6-2202DC4A6D85}"/>
              </a:ext>
            </a:extLst>
          </p:cNvPr>
          <p:cNvSpPr txBox="1"/>
          <p:nvPr/>
        </p:nvSpPr>
        <p:spPr>
          <a:xfrm>
            <a:off x="1417320" y="142259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Yolov7S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3AF46C-2001-4765-AB36-334338B79D85}"/>
              </a:ext>
            </a:extLst>
          </p:cNvPr>
          <p:cNvSpPr txBox="1"/>
          <p:nvPr/>
        </p:nvSpPr>
        <p:spPr>
          <a:xfrm>
            <a:off x="5006340" y="1437118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Yolov7M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B08F8-A601-4B15-8A03-7F4FE3AC9B97}"/>
              </a:ext>
            </a:extLst>
          </p:cNvPr>
          <p:cNvSpPr txBox="1"/>
          <p:nvPr/>
        </p:nvSpPr>
        <p:spPr>
          <a:xfrm>
            <a:off x="9326880" y="143088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Yolov7L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0213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39ED4480-B710-4AE8-8CA6-1D7247CE05DF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489DA836-1EC0-4D6B-B307-4E8EF535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BE783BAD-BF8F-42C2-BBFF-C639E7693761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AED336EE-38C5-4AED-98EC-0A1B31AE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C0E971-20E9-47E9-BF0C-06757DB0EBD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851E0-300F-4FA1-B8DD-96C0BD0D6069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05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0122AAB-C98A-4EDE-B093-C4B670954723}"/>
              </a:ext>
            </a:extLst>
          </p:cNvPr>
          <p:cNvSpPr/>
          <p:nvPr/>
        </p:nvSpPr>
        <p:spPr>
          <a:xfrm>
            <a:off x="1197653" y="1613262"/>
            <a:ext cx="4659424" cy="4391013"/>
          </a:xfrm>
          <a:prstGeom prst="roundRect">
            <a:avLst>
              <a:gd name="adj" fmla="val 10140"/>
            </a:avLst>
          </a:prstGeom>
          <a:noFill/>
          <a:ln w="254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A9ADF04E-278F-44EB-A1A2-60141351D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946037"/>
              </p:ext>
            </p:extLst>
          </p:nvPr>
        </p:nvGraphicFramePr>
        <p:xfrm>
          <a:off x="1820271" y="2157309"/>
          <a:ext cx="3471672" cy="2518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54FE77-B99B-4C01-A578-C9058CE43651}"/>
              </a:ext>
            </a:extLst>
          </p:cNvPr>
          <p:cNvGrpSpPr/>
          <p:nvPr/>
        </p:nvGrpSpPr>
        <p:grpSpPr>
          <a:xfrm>
            <a:off x="3070073" y="4806567"/>
            <a:ext cx="2221870" cy="649203"/>
            <a:chOff x="1249802" y="1868917"/>
            <a:chExt cx="2221870" cy="649203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518E7912-3527-4FFE-8881-399AFB23E9A2}"/>
                </a:ext>
              </a:extLst>
            </p:cNvPr>
            <p:cNvSpPr/>
            <p:nvPr/>
          </p:nvSpPr>
          <p:spPr>
            <a:xfrm rot="5400000">
              <a:off x="2036135" y="1082584"/>
              <a:ext cx="649203" cy="2221870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사각형: 둥근 위쪽 모서리 4">
              <a:extLst>
                <a:ext uri="{FF2B5EF4-FFF2-40B4-BE49-F238E27FC236}">
                  <a16:creationId xmlns:a16="http://schemas.microsoft.com/office/drawing/2014/main" id="{8E62112F-EA81-45E7-BEEE-E38B01C79909}"/>
                </a:ext>
              </a:extLst>
            </p:cNvPr>
            <p:cNvSpPr txBox="1"/>
            <p:nvPr/>
          </p:nvSpPr>
          <p:spPr>
            <a:xfrm>
              <a:off x="1249802" y="1900609"/>
              <a:ext cx="2190179" cy="5858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900" dirty="0">
                  <a:latin typeface="영덕해파랑체" pitchFamily="2" charset="-127"/>
                  <a:ea typeface="영덕해파랑체" pitchFamily="2" charset="-127"/>
                </a:rPr>
                <a:t>가까운 작업자 또는 작업반장 호출</a:t>
              </a:r>
              <a:endParaRPr lang="en-US" altLang="ko-KR" sz="900" dirty="0">
                <a:latin typeface="영덕해파랑체" pitchFamily="2" charset="-127"/>
                <a:ea typeface="영덕해파랑체" pitchFamily="2" charset="-127"/>
              </a:endParaRPr>
            </a:p>
            <a:p>
              <a:pPr marL="57150" lvl="1" indent="-57150" algn="l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900" kern="1200" dirty="0">
                  <a:latin typeface="영덕해파랑체" pitchFamily="2" charset="-127"/>
                  <a:ea typeface="영덕해파랑체" pitchFamily="2" charset="-127"/>
                </a:rPr>
                <a:t>혼잡 또는 작업 혼란 상태 방지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55A6D2-7FA3-4C91-A595-C15BCD4E9FD1}"/>
              </a:ext>
            </a:extLst>
          </p:cNvPr>
          <p:cNvGrpSpPr/>
          <p:nvPr/>
        </p:nvGrpSpPr>
        <p:grpSpPr>
          <a:xfrm>
            <a:off x="1820270" y="4718733"/>
            <a:ext cx="1249801" cy="811503"/>
            <a:chOff x="0" y="1706617"/>
            <a:chExt cx="1249801" cy="81150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E099907-C9C3-431B-8165-C46C68668212}"/>
                </a:ext>
              </a:extLst>
            </p:cNvPr>
            <p:cNvSpPr/>
            <p:nvPr/>
          </p:nvSpPr>
          <p:spPr>
            <a:xfrm>
              <a:off x="0" y="1706617"/>
              <a:ext cx="1249801" cy="81150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DDE74934-BDF8-47D1-BDE0-641732CD97FB}"/>
                </a:ext>
              </a:extLst>
            </p:cNvPr>
            <p:cNvSpPr txBox="1"/>
            <p:nvPr/>
          </p:nvSpPr>
          <p:spPr>
            <a:xfrm>
              <a:off x="39614" y="1746231"/>
              <a:ext cx="1170573" cy="7322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dirty="0">
                  <a:latin typeface="영덕해파랑체" pitchFamily="2" charset="-127"/>
                  <a:ea typeface="영덕해파랑체" pitchFamily="2" charset="-127"/>
                </a:rPr>
                <a:t>경보</a:t>
              </a:r>
              <a:endParaRPr lang="ko-KR" altLang="en-US" sz="1400" kern="1200" dirty="0">
                <a:latin typeface="영덕해파랑체" pitchFamily="2" charset="-127"/>
                <a:ea typeface="영덕해파랑체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E26AEC-374C-4630-B543-61A23F8564CB}"/>
              </a:ext>
            </a:extLst>
          </p:cNvPr>
          <p:cNvGrpSpPr/>
          <p:nvPr/>
        </p:nvGrpSpPr>
        <p:grpSpPr>
          <a:xfrm>
            <a:off x="1569492" y="1363998"/>
            <a:ext cx="1323833" cy="485178"/>
            <a:chOff x="1569492" y="1363998"/>
            <a:chExt cx="1323833" cy="48517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C01EF29-2C50-4F3F-BF49-406191CD9DCF}"/>
                </a:ext>
              </a:extLst>
            </p:cNvPr>
            <p:cNvSpPr/>
            <p:nvPr/>
          </p:nvSpPr>
          <p:spPr>
            <a:xfrm>
              <a:off x="1569492" y="1370542"/>
              <a:ext cx="1323833" cy="4786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순서도: 지연 25">
              <a:extLst>
                <a:ext uri="{FF2B5EF4-FFF2-40B4-BE49-F238E27FC236}">
                  <a16:creationId xmlns:a16="http://schemas.microsoft.com/office/drawing/2014/main" id="{B8456643-E98C-4481-BDAA-CA3B2A1CF749}"/>
                </a:ext>
              </a:extLst>
            </p:cNvPr>
            <p:cNvSpPr/>
            <p:nvPr/>
          </p:nvSpPr>
          <p:spPr>
            <a:xfrm rot="10800000">
              <a:off x="1569492" y="1370356"/>
              <a:ext cx="450376" cy="471995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A7D875-0FC1-405B-B7F6-38B3D73B01C8}"/>
                </a:ext>
              </a:extLst>
            </p:cNvPr>
            <p:cNvSpPr/>
            <p:nvPr/>
          </p:nvSpPr>
          <p:spPr>
            <a:xfrm>
              <a:off x="1992571" y="1363998"/>
              <a:ext cx="45719" cy="485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76FE76-314B-4200-A0AF-9CE6B2E1EAD4}"/>
                </a:ext>
              </a:extLst>
            </p:cNvPr>
            <p:cNvSpPr txBox="1"/>
            <p:nvPr/>
          </p:nvSpPr>
          <p:spPr>
            <a:xfrm>
              <a:off x="2208261" y="1453864"/>
              <a:ext cx="62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영덕해파랑체" pitchFamily="2" charset="-127"/>
                  <a:ea typeface="영덕해파랑체" pitchFamily="2" charset="-127"/>
                </a:rPr>
                <a:t>과정</a:t>
              </a: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3B4B585-5B54-4284-BB11-CAE937FDBB81}"/>
              </a:ext>
            </a:extLst>
          </p:cNvPr>
          <p:cNvSpPr/>
          <p:nvPr/>
        </p:nvSpPr>
        <p:spPr>
          <a:xfrm>
            <a:off x="6096000" y="1613262"/>
            <a:ext cx="4870312" cy="4391013"/>
          </a:xfrm>
          <a:prstGeom prst="roundRect">
            <a:avLst>
              <a:gd name="adj" fmla="val 8199"/>
            </a:avLst>
          </a:prstGeom>
          <a:noFill/>
          <a:ln w="254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5F0FCA-1289-4B0C-8BC2-2898D70B64FF}"/>
              </a:ext>
            </a:extLst>
          </p:cNvPr>
          <p:cNvGrpSpPr/>
          <p:nvPr/>
        </p:nvGrpSpPr>
        <p:grpSpPr>
          <a:xfrm>
            <a:off x="6462102" y="1352659"/>
            <a:ext cx="1323833" cy="485178"/>
            <a:chOff x="1569492" y="1363998"/>
            <a:chExt cx="1323833" cy="48517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09B0BE6-2CAD-4BF6-8050-51FCC7EDB954}"/>
                </a:ext>
              </a:extLst>
            </p:cNvPr>
            <p:cNvSpPr/>
            <p:nvPr/>
          </p:nvSpPr>
          <p:spPr>
            <a:xfrm>
              <a:off x="1569492" y="1370542"/>
              <a:ext cx="1323833" cy="4786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순서도: 지연 31">
              <a:extLst>
                <a:ext uri="{FF2B5EF4-FFF2-40B4-BE49-F238E27FC236}">
                  <a16:creationId xmlns:a16="http://schemas.microsoft.com/office/drawing/2014/main" id="{B79420A7-9B49-48B0-9291-1A1EF009A7B6}"/>
                </a:ext>
              </a:extLst>
            </p:cNvPr>
            <p:cNvSpPr/>
            <p:nvPr/>
          </p:nvSpPr>
          <p:spPr>
            <a:xfrm rot="10800000">
              <a:off x="1569492" y="1370356"/>
              <a:ext cx="450376" cy="471995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698F83-868C-4D8F-A069-70BC89FE6297}"/>
                </a:ext>
              </a:extLst>
            </p:cNvPr>
            <p:cNvSpPr/>
            <p:nvPr/>
          </p:nvSpPr>
          <p:spPr>
            <a:xfrm>
              <a:off x="1992571" y="1363998"/>
              <a:ext cx="45719" cy="485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195EB-03CC-4B7E-B1A9-0B12215BBB4E}"/>
                </a:ext>
              </a:extLst>
            </p:cNvPr>
            <p:cNvSpPr txBox="1"/>
            <p:nvPr/>
          </p:nvSpPr>
          <p:spPr>
            <a:xfrm>
              <a:off x="2208261" y="1453864"/>
              <a:ext cx="62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영덕해파랑체" pitchFamily="2" charset="-127"/>
                  <a:ea typeface="영덕해파랑체" pitchFamily="2" charset="-127"/>
                </a:rPr>
                <a:t>예시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ACAE3A6-17ED-45B1-8904-608F4754A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427" y="2058079"/>
            <a:ext cx="2447160" cy="36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5438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39ED4480-B710-4AE8-8CA6-1D7247CE05DF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489DA836-1EC0-4D6B-B307-4E8EF535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BE783BAD-BF8F-42C2-BBFF-C639E7693761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AED336EE-38C5-4AED-98EC-0A1B31AE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C0E971-20E9-47E9-BF0C-06757DB0EBD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851E0-300F-4FA1-B8DD-96C0BD0D6069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05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76BF65-C485-43F9-AF16-570C865E0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30147928" descr="EMB0000081c3972">
            <a:extLst>
              <a:ext uri="{FF2B5EF4-FFF2-40B4-BE49-F238E27FC236}">
                <a16:creationId xmlns:a16="http://schemas.microsoft.com/office/drawing/2014/main" id="{09011B6A-E5EE-4B93-9099-186A0EAB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66" y="1346614"/>
            <a:ext cx="7700888" cy="46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4CFFD50-115A-4E07-8EBC-58866AEAC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40917"/>
              </p:ext>
            </p:extLst>
          </p:nvPr>
        </p:nvGraphicFramePr>
        <p:xfrm>
          <a:off x="986213" y="3490105"/>
          <a:ext cx="6149995" cy="22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99">
                  <a:extLst>
                    <a:ext uri="{9D8B030D-6E8A-4147-A177-3AD203B41FA5}">
                      <a16:colId xmlns:a16="http://schemas.microsoft.com/office/drawing/2014/main" val="1011460746"/>
                    </a:ext>
                  </a:extLst>
                </a:gridCol>
                <a:gridCol w="1229999">
                  <a:extLst>
                    <a:ext uri="{9D8B030D-6E8A-4147-A177-3AD203B41FA5}">
                      <a16:colId xmlns:a16="http://schemas.microsoft.com/office/drawing/2014/main" val="1942768206"/>
                    </a:ext>
                  </a:extLst>
                </a:gridCol>
                <a:gridCol w="1229999">
                  <a:extLst>
                    <a:ext uri="{9D8B030D-6E8A-4147-A177-3AD203B41FA5}">
                      <a16:colId xmlns:a16="http://schemas.microsoft.com/office/drawing/2014/main" val="3677826296"/>
                    </a:ext>
                  </a:extLst>
                </a:gridCol>
                <a:gridCol w="1229999">
                  <a:extLst>
                    <a:ext uri="{9D8B030D-6E8A-4147-A177-3AD203B41FA5}">
                      <a16:colId xmlns:a16="http://schemas.microsoft.com/office/drawing/2014/main" val="2977452390"/>
                    </a:ext>
                  </a:extLst>
                </a:gridCol>
                <a:gridCol w="1229999">
                  <a:extLst>
                    <a:ext uri="{9D8B030D-6E8A-4147-A177-3AD203B41FA5}">
                      <a16:colId xmlns:a16="http://schemas.microsoft.com/office/drawing/2014/main" val="4003317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Type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사건일시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사건종류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사건장소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사건이미지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449877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16:27:31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안전조끼 미착용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7030A0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92822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16:27:43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쓰러짐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7030A0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479128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16:27:45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쓰러짐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7030A0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719046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16:27:55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안전모 미착용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7030A0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42276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16:27:58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안전조끼 미착용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4546F3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648915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16:28:03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안전조끼 미착용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4546F3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90975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16:30:50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인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조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미준수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sector3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4546F3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08158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D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16:30:52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인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조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미준수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sector3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4546F3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36950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16:27:52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안전조끼 미착용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7030A0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117971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2024-06-09 16:31:02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쓰러짐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sector2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sng" dirty="0">
                          <a:ln>
                            <a:noFill/>
                          </a:ln>
                          <a:solidFill>
                            <a:srgbClr val="4546F3"/>
                          </a:solidFill>
                        </a:rPr>
                        <a:t>사건 이미지 보기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80602"/>
                  </a:ext>
                </a:extLst>
              </a:tr>
            </a:tbl>
          </a:graphicData>
        </a:graphic>
      </p:graphicFrame>
      <p:sp>
        <p:nvSpPr>
          <p:cNvPr id="51" name="액자 50">
            <a:extLst>
              <a:ext uri="{FF2B5EF4-FFF2-40B4-BE49-F238E27FC236}">
                <a16:creationId xmlns:a16="http://schemas.microsoft.com/office/drawing/2014/main" id="{CFAD59D2-907E-42C4-B80B-CADFCA6D6D75}"/>
              </a:ext>
            </a:extLst>
          </p:cNvPr>
          <p:cNvSpPr/>
          <p:nvPr/>
        </p:nvSpPr>
        <p:spPr>
          <a:xfrm>
            <a:off x="986213" y="4085439"/>
            <a:ext cx="6149995" cy="209724"/>
          </a:xfrm>
          <a:prstGeom prst="frame">
            <a:avLst/>
          </a:prstGeom>
          <a:ln>
            <a:solidFill>
              <a:srgbClr val="F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4928C928-6733-4B8A-AFA2-665EA6BFA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30155920" descr="EMB0000081c3976">
            <a:extLst>
              <a:ext uri="{FF2B5EF4-FFF2-40B4-BE49-F238E27FC236}">
                <a16:creationId xmlns:a16="http://schemas.microsoft.com/office/drawing/2014/main" id="{0CA016F8-6CFD-40C8-8F2E-8AD035C5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71" y="2813938"/>
            <a:ext cx="4144963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A2239E2-48F7-4A61-B39A-4059991B3348}"/>
              </a:ext>
            </a:extLst>
          </p:cNvPr>
          <p:cNvCxnSpPr>
            <a:cxnSpLocks/>
          </p:cNvCxnSpPr>
          <p:nvPr/>
        </p:nvCxnSpPr>
        <p:spPr>
          <a:xfrm flipV="1">
            <a:off x="7136208" y="2879806"/>
            <a:ext cx="522941" cy="122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3AF54D0-D1F6-4047-A87C-E078BD41ACFD}"/>
              </a:ext>
            </a:extLst>
          </p:cNvPr>
          <p:cNvCxnSpPr>
            <a:cxnSpLocks/>
          </p:cNvCxnSpPr>
          <p:nvPr/>
        </p:nvCxnSpPr>
        <p:spPr>
          <a:xfrm>
            <a:off x="7138681" y="4250215"/>
            <a:ext cx="522941" cy="122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DD64CC-EA2D-4396-830C-6A109C63707B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9A179D-D1E2-4334-A168-0AC74129AC0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0ED8B-123D-4E10-B322-E23186DFB70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05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0544C3-5EDA-4E03-94C9-0B6E3662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9" y="1174571"/>
            <a:ext cx="6601822" cy="20695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3F0482-48B2-41F3-8C5E-743FEC9A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204" y="3106800"/>
            <a:ext cx="7269692" cy="35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DD64CC-EA2D-4396-830C-6A109C63707B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9A179D-D1E2-4334-A168-0AC74129AC0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시스템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0ED8B-123D-4E10-B322-E23186DFB70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05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영상">
            <a:hlinkClick r:id="" action="ppaction://media"/>
            <a:extLst>
              <a:ext uri="{FF2B5EF4-FFF2-40B4-BE49-F238E27FC236}">
                <a16:creationId xmlns:a16="http://schemas.microsoft.com/office/drawing/2014/main" id="{4B481489-00F6-4109-BF79-07129F6FC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7509" y="1511120"/>
            <a:ext cx="8096138" cy="45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04759-548D-40A8-A392-FEDEF5FADDD5}"/>
              </a:ext>
            </a:extLst>
          </p:cNvPr>
          <p:cNvSpPr txBox="1"/>
          <p:nvPr/>
        </p:nvSpPr>
        <p:spPr>
          <a:xfrm>
            <a:off x="684573" y="418272"/>
            <a:ext cx="1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목차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68CF37-E555-4CD9-8475-D07AB28A1BA6}"/>
              </a:ext>
            </a:extLst>
          </p:cNvPr>
          <p:cNvSpPr/>
          <p:nvPr/>
        </p:nvSpPr>
        <p:spPr>
          <a:xfrm>
            <a:off x="556557" y="640853"/>
            <a:ext cx="128016" cy="20116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BA40E70-D652-4762-BC7F-55234C741990}"/>
              </a:ext>
            </a:extLst>
          </p:cNvPr>
          <p:cNvGrpSpPr/>
          <p:nvPr/>
        </p:nvGrpSpPr>
        <p:grpSpPr>
          <a:xfrm>
            <a:off x="2630323" y="1609863"/>
            <a:ext cx="6931354" cy="4498087"/>
            <a:chOff x="2542032" y="1277714"/>
            <a:chExt cx="6931354" cy="449808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B8AAA51-07BA-4C6A-B006-92A46B5E6645}"/>
                </a:ext>
              </a:extLst>
            </p:cNvPr>
            <p:cNvGrpSpPr/>
            <p:nvPr/>
          </p:nvGrpSpPr>
          <p:grpSpPr>
            <a:xfrm>
              <a:off x="2542032" y="1277714"/>
              <a:ext cx="6931152" cy="762237"/>
              <a:chOff x="2542032" y="1277714"/>
              <a:chExt cx="6931152" cy="762237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C2C0128-0F3D-40F5-AD45-E0E059F048A2}"/>
                  </a:ext>
                </a:extLst>
              </p:cNvPr>
              <p:cNvGrpSpPr/>
              <p:nvPr/>
            </p:nvGrpSpPr>
            <p:grpSpPr>
              <a:xfrm>
                <a:off x="2542032" y="1277714"/>
                <a:ext cx="6931152" cy="762237"/>
                <a:chOff x="2542032" y="1277714"/>
                <a:chExt cx="6931152" cy="762237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47971912-20CC-4968-A74A-13848DCA5EEE}"/>
                    </a:ext>
                  </a:extLst>
                </p:cNvPr>
                <p:cNvSpPr/>
                <p:nvPr/>
              </p:nvSpPr>
              <p:spPr>
                <a:xfrm>
                  <a:off x="2542032" y="1277714"/>
                  <a:ext cx="6931152" cy="7622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CCC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23CF3DBC-78B3-4FCA-A1AD-5195CB55F699}"/>
                    </a:ext>
                  </a:extLst>
                </p:cNvPr>
                <p:cNvSpPr/>
                <p:nvPr/>
              </p:nvSpPr>
              <p:spPr>
                <a:xfrm>
                  <a:off x="2591033" y="1335666"/>
                  <a:ext cx="644896" cy="6463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6EAAAA-5E28-4BF3-9C0C-BAFBDAC74B12}"/>
                    </a:ext>
                  </a:extLst>
                </p:cNvPr>
                <p:cNvSpPr txBox="1"/>
                <p:nvPr/>
              </p:nvSpPr>
              <p:spPr>
                <a:xfrm>
                  <a:off x="3235929" y="1375182"/>
                  <a:ext cx="30227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주제 선정 배경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B7EBF4-1FA6-48BD-B16B-260F03515164}"/>
                  </a:ext>
                </a:extLst>
              </p:cNvPr>
              <p:cNvSpPr txBox="1"/>
              <p:nvPr/>
            </p:nvSpPr>
            <p:spPr>
              <a:xfrm>
                <a:off x="2645624" y="1405959"/>
                <a:ext cx="100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01</a:t>
                </a:r>
                <a:endParaRPr lang="ko-KR" altLang="en-US" sz="2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37952C7-4E37-4650-9172-01F1BA9569AE}"/>
                </a:ext>
              </a:extLst>
            </p:cNvPr>
            <p:cNvGrpSpPr/>
            <p:nvPr/>
          </p:nvGrpSpPr>
          <p:grpSpPr>
            <a:xfrm>
              <a:off x="2542234" y="2201142"/>
              <a:ext cx="6931152" cy="762237"/>
              <a:chOff x="2542032" y="2262479"/>
              <a:chExt cx="6931152" cy="762237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EE28D57-4B64-45BF-BA43-25052FDDD1EC}"/>
                  </a:ext>
                </a:extLst>
              </p:cNvPr>
              <p:cNvGrpSpPr/>
              <p:nvPr/>
            </p:nvGrpSpPr>
            <p:grpSpPr>
              <a:xfrm>
                <a:off x="2542032" y="2262479"/>
                <a:ext cx="6931152" cy="762237"/>
                <a:chOff x="2542032" y="1277714"/>
                <a:chExt cx="6931152" cy="762237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CA58FD6F-FD98-4B8E-86B9-92B92180FE84}"/>
                    </a:ext>
                  </a:extLst>
                </p:cNvPr>
                <p:cNvSpPr/>
                <p:nvPr/>
              </p:nvSpPr>
              <p:spPr>
                <a:xfrm>
                  <a:off x="2542032" y="1277714"/>
                  <a:ext cx="6931152" cy="7622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CCCEA"/>
                </a:solidFill>
                <a:ln>
                  <a:solidFill>
                    <a:srgbClr val="BCCCE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B69C6CE2-217F-4937-8967-87CC5532D755}"/>
                    </a:ext>
                  </a:extLst>
                </p:cNvPr>
                <p:cNvSpPr/>
                <p:nvPr/>
              </p:nvSpPr>
              <p:spPr>
                <a:xfrm>
                  <a:off x="2591033" y="1335666"/>
                  <a:ext cx="644896" cy="6463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208AF86-FE36-4A39-8843-FA6E7DBDCC0A}"/>
                    </a:ext>
                  </a:extLst>
                </p:cNvPr>
                <p:cNvSpPr txBox="1"/>
                <p:nvPr/>
              </p:nvSpPr>
              <p:spPr>
                <a:xfrm>
                  <a:off x="3235929" y="1375182"/>
                  <a:ext cx="30227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프로젝트 목표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7078F0-3A68-4DE8-BB0B-36AEF6E2ABCC}"/>
                  </a:ext>
                </a:extLst>
              </p:cNvPr>
              <p:cNvSpPr txBox="1"/>
              <p:nvPr/>
            </p:nvSpPr>
            <p:spPr>
              <a:xfrm>
                <a:off x="2634726" y="2390724"/>
                <a:ext cx="100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02</a:t>
                </a:r>
                <a:endParaRPr lang="ko-KR" altLang="en-US" sz="2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E6E551B-3E75-4FAF-8DE7-71E6A2BE49B4}"/>
                </a:ext>
              </a:extLst>
            </p:cNvPr>
            <p:cNvGrpSpPr/>
            <p:nvPr/>
          </p:nvGrpSpPr>
          <p:grpSpPr>
            <a:xfrm>
              <a:off x="2542032" y="3124570"/>
              <a:ext cx="6931152" cy="762237"/>
              <a:chOff x="2542032" y="1277714"/>
              <a:chExt cx="6931152" cy="76223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14952E2-84AD-4BFD-B2D7-AF17B2E5F5C8}"/>
                  </a:ext>
                </a:extLst>
              </p:cNvPr>
              <p:cNvGrpSpPr/>
              <p:nvPr/>
            </p:nvGrpSpPr>
            <p:grpSpPr>
              <a:xfrm>
                <a:off x="2542032" y="1277714"/>
                <a:ext cx="6931152" cy="762237"/>
                <a:chOff x="2542032" y="1277714"/>
                <a:chExt cx="6931152" cy="762237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28E84586-8D76-4D7E-A10D-AED3D443AEF6}"/>
                    </a:ext>
                  </a:extLst>
                </p:cNvPr>
                <p:cNvSpPr/>
                <p:nvPr/>
              </p:nvSpPr>
              <p:spPr>
                <a:xfrm>
                  <a:off x="2542032" y="1277714"/>
                  <a:ext cx="6931152" cy="7622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CCC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7763F295-5496-48E3-97F2-B82ECE5EBC5A}"/>
                    </a:ext>
                  </a:extLst>
                </p:cNvPr>
                <p:cNvSpPr/>
                <p:nvPr/>
              </p:nvSpPr>
              <p:spPr>
                <a:xfrm>
                  <a:off x="2591033" y="1335666"/>
                  <a:ext cx="644896" cy="6463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25ADAE1-B081-42EF-919C-B11E1CEAA32F}"/>
                    </a:ext>
                  </a:extLst>
                </p:cNvPr>
                <p:cNvSpPr txBox="1"/>
                <p:nvPr/>
              </p:nvSpPr>
              <p:spPr>
                <a:xfrm>
                  <a:off x="3235929" y="1375182"/>
                  <a:ext cx="30227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데이터</a:t>
                  </a: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31783F8-B854-4951-ABE8-424BC2B35F82}"/>
                  </a:ext>
                </a:extLst>
              </p:cNvPr>
              <p:cNvSpPr txBox="1"/>
              <p:nvPr/>
            </p:nvSpPr>
            <p:spPr>
              <a:xfrm>
                <a:off x="2645624" y="1405959"/>
                <a:ext cx="100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03</a:t>
                </a:r>
                <a:endParaRPr lang="ko-KR" altLang="en-US" sz="2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52E8D44-AA2D-4169-92F5-2E073BC084EC}"/>
                </a:ext>
              </a:extLst>
            </p:cNvPr>
            <p:cNvGrpSpPr/>
            <p:nvPr/>
          </p:nvGrpSpPr>
          <p:grpSpPr>
            <a:xfrm>
              <a:off x="2542032" y="4069208"/>
              <a:ext cx="6931152" cy="762237"/>
              <a:chOff x="2542032" y="1277714"/>
              <a:chExt cx="6931152" cy="762237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6C2C2CD9-01F5-4053-B0F3-061512F47E25}"/>
                  </a:ext>
                </a:extLst>
              </p:cNvPr>
              <p:cNvGrpSpPr/>
              <p:nvPr/>
            </p:nvGrpSpPr>
            <p:grpSpPr>
              <a:xfrm>
                <a:off x="2542032" y="1277714"/>
                <a:ext cx="6931152" cy="762237"/>
                <a:chOff x="2542032" y="1277714"/>
                <a:chExt cx="6931152" cy="762237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2CFA04D8-2F8E-4508-B741-94F61AB3A6C5}"/>
                    </a:ext>
                  </a:extLst>
                </p:cNvPr>
                <p:cNvSpPr/>
                <p:nvPr/>
              </p:nvSpPr>
              <p:spPr>
                <a:xfrm>
                  <a:off x="2542032" y="1277714"/>
                  <a:ext cx="6931152" cy="7622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CCC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69D019E3-0E9B-4CF1-9CC7-B954A6004CFC}"/>
                    </a:ext>
                  </a:extLst>
                </p:cNvPr>
                <p:cNvSpPr/>
                <p:nvPr/>
              </p:nvSpPr>
              <p:spPr>
                <a:xfrm>
                  <a:off x="2591033" y="1335666"/>
                  <a:ext cx="644896" cy="6463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6F82839-D0C3-4373-982B-A6A99A75288F}"/>
                    </a:ext>
                  </a:extLst>
                </p:cNvPr>
                <p:cNvSpPr txBox="1"/>
                <p:nvPr/>
              </p:nvSpPr>
              <p:spPr>
                <a:xfrm>
                  <a:off x="3235929" y="1375182"/>
                  <a:ext cx="30227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사용 기술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6A9DD8-7935-4084-AB8F-DE31D3529E75}"/>
                  </a:ext>
                </a:extLst>
              </p:cNvPr>
              <p:cNvSpPr txBox="1"/>
              <p:nvPr/>
            </p:nvSpPr>
            <p:spPr>
              <a:xfrm>
                <a:off x="2645624" y="1405959"/>
                <a:ext cx="100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04</a:t>
                </a:r>
                <a:endParaRPr lang="ko-KR" altLang="en-US" sz="2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8381A9E-779A-48BA-A0EA-2F53A21E13D5}"/>
                </a:ext>
              </a:extLst>
            </p:cNvPr>
            <p:cNvGrpSpPr/>
            <p:nvPr/>
          </p:nvGrpSpPr>
          <p:grpSpPr>
            <a:xfrm>
              <a:off x="2542032" y="5013564"/>
              <a:ext cx="6931152" cy="762237"/>
              <a:chOff x="2542032" y="1277714"/>
              <a:chExt cx="6931152" cy="762237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E776245-4FD0-4A4C-8DA1-7448E1E553EE}"/>
                  </a:ext>
                </a:extLst>
              </p:cNvPr>
              <p:cNvGrpSpPr/>
              <p:nvPr/>
            </p:nvGrpSpPr>
            <p:grpSpPr>
              <a:xfrm>
                <a:off x="2542032" y="1277714"/>
                <a:ext cx="6931152" cy="762237"/>
                <a:chOff x="2542032" y="1277714"/>
                <a:chExt cx="6931152" cy="762237"/>
              </a:xfrm>
            </p:grpSpPr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99F4C497-0D1A-4D94-902E-22999562B625}"/>
                    </a:ext>
                  </a:extLst>
                </p:cNvPr>
                <p:cNvSpPr/>
                <p:nvPr/>
              </p:nvSpPr>
              <p:spPr>
                <a:xfrm>
                  <a:off x="2542032" y="1277714"/>
                  <a:ext cx="6931152" cy="7622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CCC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EFB630-EF99-45B5-8AA6-426B5C39E062}"/>
                    </a:ext>
                  </a:extLst>
                </p:cNvPr>
                <p:cNvSpPr/>
                <p:nvPr/>
              </p:nvSpPr>
              <p:spPr>
                <a:xfrm>
                  <a:off x="2591033" y="1335666"/>
                  <a:ext cx="644896" cy="6463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4EAC2A7-8D55-4902-8BFF-E1DDA4D5BAF4}"/>
                    </a:ext>
                  </a:extLst>
                </p:cNvPr>
                <p:cNvSpPr txBox="1"/>
                <p:nvPr/>
              </p:nvSpPr>
              <p:spPr>
                <a:xfrm>
                  <a:off x="3235929" y="1375182"/>
                  <a:ext cx="302274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b="1" dirty="0">
                      <a:latin typeface="한컴 고딕" panose="02000500000000000000" pitchFamily="2" charset="-127"/>
                      <a:ea typeface="한컴 고딕" panose="02000500000000000000" pitchFamily="2" charset="-127"/>
                    </a:rPr>
                    <a:t>시스템 구현</a:t>
                  </a:r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47D98C2-B9E4-4D96-A8AE-A08C332A88A0}"/>
                  </a:ext>
                </a:extLst>
              </p:cNvPr>
              <p:cNvSpPr txBox="1"/>
              <p:nvPr/>
            </p:nvSpPr>
            <p:spPr>
              <a:xfrm>
                <a:off x="2645624" y="1405959"/>
                <a:ext cx="1001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05</a:t>
                </a:r>
                <a:endParaRPr lang="ko-KR" altLang="en-US" sz="2800" dirty="0"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43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9612A9-21E0-4216-8DD3-5859277E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5" y="1699769"/>
            <a:ext cx="5886996" cy="967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43D459-EEC2-4E26-B3A0-B894F469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4" y="2549540"/>
            <a:ext cx="4848772" cy="987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141F6-89F8-48F5-9C88-96CCB1996E8A}"/>
              </a:ext>
            </a:extLst>
          </p:cNvPr>
          <p:cNvSpPr txBox="1"/>
          <p:nvPr/>
        </p:nvSpPr>
        <p:spPr>
          <a:xfrm>
            <a:off x="513805" y="1219200"/>
            <a:ext cx="311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일자리 문제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0D29B-1150-402C-BC65-DDD2E71DF7F0}"/>
              </a:ext>
            </a:extLst>
          </p:cNvPr>
          <p:cNvSpPr txBox="1"/>
          <p:nvPr/>
        </p:nvSpPr>
        <p:spPr>
          <a:xfrm>
            <a:off x="6096000" y="1219200"/>
            <a:ext cx="311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교통 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AFED8-6846-4CE2-8B21-D5BC38A8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0594"/>
            <a:ext cx="4573932" cy="1097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5A98F3-083D-4288-8701-E83475C0A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395" y="2517168"/>
            <a:ext cx="4751072" cy="102008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BB10766-DA34-4DB7-A053-D52EEB319AD0}"/>
              </a:ext>
            </a:extLst>
          </p:cNvPr>
          <p:cNvSpPr txBox="1"/>
          <p:nvPr/>
        </p:nvSpPr>
        <p:spPr>
          <a:xfrm>
            <a:off x="513805" y="3639352"/>
            <a:ext cx="311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</a:t>
            </a:r>
            <a:r>
              <a:rPr lang="ko-KR" altLang="en-US" b="1" dirty="0"/>
              <a:t>지역간 불균형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C23F82-62D1-457A-9264-65BE10A55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05" y="4110784"/>
            <a:ext cx="4230388" cy="1042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34630-E4EF-4933-B3F0-D7633B252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634" y="4980457"/>
            <a:ext cx="4811094" cy="10158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D8A12A5-7EAC-4B17-A34A-C708004E0C5F}"/>
              </a:ext>
            </a:extLst>
          </p:cNvPr>
          <p:cNvSpPr txBox="1"/>
          <p:nvPr/>
        </p:nvSpPr>
        <p:spPr>
          <a:xfrm>
            <a:off x="6096000" y="3574153"/>
            <a:ext cx="311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</a:t>
            </a:r>
            <a:r>
              <a:rPr lang="ko-KR" altLang="en-US" b="1" dirty="0"/>
              <a:t>고령화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684750-7012-455E-8754-E4ADD2BDD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86917"/>
            <a:ext cx="4176156" cy="9706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50279B-2216-4802-B43C-17197D539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496" y="4827737"/>
            <a:ext cx="4493624" cy="940832"/>
          </a:xfrm>
          <a:prstGeom prst="rect">
            <a:avLst/>
          </a:prstGeom>
        </p:spPr>
      </p:pic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5D9C2223-C1AC-4D2C-96DB-F43CAFDAEAD5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50" name="Object 12">
              <a:extLst>
                <a:ext uri="{FF2B5EF4-FFF2-40B4-BE49-F238E27FC236}">
                  <a16:creationId xmlns:a16="http://schemas.microsoft.com/office/drawing/2014/main" id="{9D4387DF-4271-4E73-B267-7B2B2D899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51" name="그룹 1005">
            <a:extLst>
              <a:ext uri="{FF2B5EF4-FFF2-40B4-BE49-F238E27FC236}">
                <a16:creationId xmlns:a16="http://schemas.microsoft.com/office/drawing/2014/main" id="{548D64D8-ACDE-4401-BC27-2B0CD55D3E1F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52" name="Object 15">
              <a:extLst>
                <a:ext uri="{FF2B5EF4-FFF2-40B4-BE49-F238E27FC236}">
                  <a16:creationId xmlns:a16="http://schemas.microsoft.com/office/drawing/2014/main" id="{0AD010DA-5CD4-445E-AA2A-49C7B727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2EF7435-D7FF-4185-80F0-35F044624D8A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주제 선정 배경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DB63A7-2DE7-4865-98DE-381228489ED9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01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2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43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B968E460-F967-45C9-ACDC-B6AFDC6981E6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42" name="Object 12">
              <a:extLst>
                <a:ext uri="{FF2B5EF4-FFF2-40B4-BE49-F238E27FC236}">
                  <a16:creationId xmlns:a16="http://schemas.microsoft.com/office/drawing/2014/main" id="{EE36E58A-8FA1-4806-94AE-0A10FC5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2E7ED542-2121-480B-A37B-F7F74C74B89C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44" name="Object 15">
              <a:extLst>
                <a:ext uri="{FF2B5EF4-FFF2-40B4-BE49-F238E27FC236}">
                  <a16:creationId xmlns:a16="http://schemas.microsoft.com/office/drawing/2014/main" id="{3EC11D7F-55D7-42CC-A023-3196F4F59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D0BD0FD-B3A8-4A7D-BA7A-8F6411729DB7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주제 선정 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F34BF7-F6D5-40BB-8C88-532147B2B82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01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EA1539-8CCB-47FC-98CE-7A6AECE86F09}"/>
              </a:ext>
            </a:extLst>
          </p:cNvPr>
          <p:cNvGrpSpPr/>
          <p:nvPr/>
        </p:nvGrpSpPr>
        <p:grpSpPr>
          <a:xfrm>
            <a:off x="6246863" y="1299955"/>
            <a:ext cx="4903582" cy="5262011"/>
            <a:chOff x="6414037" y="1225322"/>
            <a:chExt cx="4903582" cy="5262011"/>
          </a:xfrm>
        </p:grpSpPr>
        <p:pic>
          <p:nvPicPr>
            <p:cNvPr id="1030" name="Picture 6" descr="https://news.kbs.co.kr/data/fckeditor/new/image/2022/05/08/316871651983903667.jpg">
              <a:extLst>
                <a:ext uri="{FF2B5EF4-FFF2-40B4-BE49-F238E27FC236}">
                  <a16:creationId xmlns:a16="http://schemas.microsoft.com/office/drawing/2014/main" id="{9D08EF62-3773-46B0-BF86-4EA03BFFA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037" y="1225322"/>
              <a:ext cx="4903582" cy="263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news.kbs.co.kr/data/fckeditor/new/image/2022/05/08/316871651980993895.jpg">
              <a:extLst>
                <a:ext uri="{FF2B5EF4-FFF2-40B4-BE49-F238E27FC236}">
                  <a16:creationId xmlns:a16="http://schemas.microsoft.com/office/drawing/2014/main" id="{9198BC5E-E407-4122-A96E-F08150EA4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037" y="3853587"/>
              <a:ext cx="4903582" cy="263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864227-3278-4B08-849A-4F68145021FC}"/>
              </a:ext>
            </a:extLst>
          </p:cNvPr>
          <p:cNvGrpSpPr/>
          <p:nvPr/>
        </p:nvGrpSpPr>
        <p:grpSpPr>
          <a:xfrm>
            <a:off x="1241657" y="1299955"/>
            <a:ext cx="4536307" cy="5284170"/>
            <a:chOff x="1241657" y="1299955"/>
            <a:chExt cx="4536307" cy="528417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CB59E5-C75A-4C4C-A1BD-9DCFCA856072}"/>
                </a:ext>
              </a:extLst>
            </p:cNvPr>
            <p:cNvGrpSpPr/>
            <p:nvPr/>
          </p:nvGrpSpPr>
          <p:grpSpPr>
            <a:xfrm>
              <a:off x="1241657" y="1299955"/>
              <a:ext cx="4536307" cy="5284170"/>
              <a:chOff x="1241657" y="1299955"/>
              <a:chExt cx="4536307" cy="5284170"/>
            </a:xfrm>
          </p:grpSpPr>
          <p:pic>
            <p:nvPicPr>
              <p:cNvPr id="1028" name="Picture 4" descr="https://image.kmib.co.kr/online_image/2021/0720/2021071922430576889_1626702185_0924201448.jpg">
                <a:extLst>
                  <a:ext uri="{FF2B5EF4-FFF2-40B4-BE49-F238E27FC236}">
                    <a16:creationId xmlns:a16="http://schemas.microsoft.com/office/drawing/2014/main" id="{B2D0EDBD-B6CC-4D91-B5AF-EA0B21A0F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657" y="1299955"/>
                <a:ext cx="4536307" cy="2633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출처 : 고용노동부">
                <a:extLst>
                  <a:ext uri="{FF2B5EF4-FFF2-40B4-BE49-F238E27FC236}">
                    <a16:creationId xmlns:a16="http://schemas.microsoft.com/office/drawing/2014/main" id="{53C0C0D7-B7F1-4DC4-97E8-4ABF6EF059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657" y="3950379"/>
                <a:ext cx="4536307" cy="2633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7A1DA3-D390-492B-8AE9-AACB632667DE}"/>
                </a:ext>
              </a:extLst>
            </p:cNvPr>
            <p:cNvSpPr/>
            <p:nvPr/>
          </p:nvSpPr>
          <p:spPr>
            <a:xfrm>
              <a:off x="3145872" y="3470390"/>
              <a:ext cx="2273416" cy="204443"/>
            </a:xfrm>
            <a:prstGeom prst="rect">
              <a:avLst/>
            </a:prstGeom>
            <a:noFill/>
            <a:ln w="19050">
              <a:solidFill>
                <a:srgbClr val="FF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43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F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49625EB1-E6F9-493B-89A0-11F5E73E27D4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90DF603A-BC83-4B22-B9E5-51BF5CFD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7" name="그룹 1005">
            <a:extLst>
              <a:ext uri="{FF2B5EF4-FFF2-40B4-BE49-F238E27FC236}">
                <a16:creationId xmlns:a16="http://schemas.microsoft.com/office/drawing/2014/main" id="{482E8432-94F2-474A-A955-E5E7E7EA4B9B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45486CF5-C4EB-45D3-A7AF-4913BADF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08C07FF-EFF3-4048-8F84-F122A141FF8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목표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616F-1124-4574-836E-0FDD234FB671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02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85CFB0-1A8F-4C77-9439-E0C3E3963849}"/>
              </a:ext>
            </a:extLst>
          </p:cNvPr>
          <p:cNvGrpSpPr/>
          <p:nvPr/>
        </p:nvGrpSpPr>
        <p:grpSpPr>
          <a:xfrm>
            <a:off x="1939657" y="1799426"/>
            <a:ext cx="8311162" cy="4119285"/>
            <a:chOff x="874381" y="1770266"/>
            <a:chExt cx="8311162" cy="41192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27E20C-DA00-4FCC-AF84-4D1692A6D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381" y="1770266"/>
              <a:ext cx="3898609" cy="41192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9C9911-8A8D-480B-A183-8959D7DF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2990" y="1770266"/>
              <a:ext cx="4412553" cy="4119285"/>
            </a:xfrm>
            <a:prstGeom prst="rect">
              <a:avLst/>
            </a:prstGeom>
          </p:spPr>
        </p:pic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29AF92-A102-46DC-BA44-985B082226A4}"/>
              </a:ext>
            </a:extLst>
          </p:cNvPr>
          <p:cNvCxnSpPr/>
          <p:nvPr/>
        </p:nvCxnSpPr>
        <p:spPr>
          <a:xfrm>
            <a:off x="4672668" y="2130804"/>
            <a:ext cx="1098486" cy="0"/>
          </a:xfrm>
          <a:prstGeom prst="line">
            <a:avLst/>
          </a:prstGeom>
          <a:ln w="38100">
            <a:solidFill>
              <a:srgbClr val="FF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C6AC13-8EC2-4E19-87D0-374D3A3EA89B}"/>
              </a:ext>
            </a:extLst>
          </p:cNvPr>
          <p:cNvCxnSpPr>
            <a:cxnSpLocks/>
          </p:cNvCxnSpPr>
          <p:nvPr/>
        </p:nvCxnSpPr>
        <p:spPr>
          <a:xfrm>
            <a:off x="1939657" y="2442594"/>
            <a:ext cx="618985" cy="0"/>
          </a:xfrm>
          <a:prstGeom prst="line">
            <a:avLst/>
          </a:prstGeom>
          <a:ln w="38100">
            <a:solidFill>
              <a:srgbClr val="FF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94F4B1-0DDA-4EA2-A17D-94981117E66C}"/>
              </a:ext>
            </a:extLst>
          </p:cNvPr>
          <p:cNvCxnSpPr>
            <a:cxnSpLocks/>
          </p:cNvCxnSpPr>
          <p:nvPr/>
        </p:nvCxnSpPr>
        <p:spPr>
          <a:xfrm>
            <a:off x="8349343" y="2147582"/>
            <a:ext cx="1658723" cy="0"/>
          </a:xfrm>
          <a:prstGeom prst="line">
            <a:avLst/>
          </a:prstGeom>
          <a:ln w="38100">
            <a:solidFill>
              <a:srgbClr val="FF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9A8B52-C20C-4428-94F8-F5F8F087066D}"/>
              </a:ext>
            </a:extLst>
          </p:cNvPr>
          <p:cNvCxnSpPr>
            <a:cxnSpLocks/>
          </p:cNvCxnSpPr>
          <p:nvPr/>
        </p:nvCxnSpPr>
        <p:spPr>
          <a:xfrm>
            <a:off x="5886642" y="2467762"/>
            <a:ext cx="692591" cy="0"/>
          </a:xfrm>
          <a:prstGeom prst="line">
            <a:avLst/>
          </a:prstGeom>
          <a:ln w="38100">
            <a:solidFill>
              <a:srgbClr val="FF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476DB99-F9B7-42FD-8DA0-4D167FB9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88" y="1683687"/>
            <a:ext cx="6006740" cy="4119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429C0-FDB6-4C84-95C2-AC3952DAB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028" y="1664922"/>
            <a:ext cx="4741334" cy="45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6200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1004">
            <a:extLst>
              <a:ext uri="{FF2B5EF4-FFF2-40B4-BE49-F238E27FC236}">
                <a16:creationId xmlns:a16="http://schemas.microsoft.com/office/drawing/2014/main" id="{B968E460-F967-45C9-ACDC-B6AFDC6981E6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42" name="Object 12">
              <a:extLst>
                <a:ext uri="{FF2B5EF4-FFF2-40B4-BE49-F238E27FC236}">
                  <a16:creationId xmlns:a16="http://schemas.microsoft.com/office/drawing/2014/main" id="{EE36E58A-8FA1-4806-94AE-0A10FC5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2E7ED542-2121-480B-A37B-F7F74C74B89C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44" name="Object 15">
              <a:extLst>
                <a:ext uri="{FF2B5EF4-FFF2-40B4-BE49-F238E27FC236}">
                  <a16:creationId xmlns:a16="http://schemas.microsoft.com/office/drawing/2014/main" id="{3EC11D7F-55D7-42CC-A023-3196F4F59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D0BD0FD-B3A8-4A7D-BA7A-8F6411729DB7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주제 선정 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F34BF7-F6D5-40BB-8C88-532147B2B82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01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53" y="2030626"/>
            <a:ext cx="9768402" cy="34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80210" y="98075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C80FCBA-FB47-4711-83FE-BA357F1D5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78" y="2415234"/>
            <a:ext cx="5241020" cy="1497434"/>
          </a:xfrm>
        </p:spPr>
      </p:pic>
      <p:pic>
        <p:nvPicPr>
          <p:cNvPr id="1034" name="Picture 10" descr="12시간 안에 끝내는 파이썬을 활용한 크롤링 | 스마트인재캠퍼스 - 인프런">
            <a:extLst>
              <a:ext uri="{FF2B5EF4-FFF2-40B4-BE49-F238E27FC236}">
                <a16:creationId xmlns:a16="http://schemas.microsoft.com/office/drawing/2014/main" id="{05F0B921-BF36-46D5-9446-1C133408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31" y="1747498"/>
            <a:ext cx="4351092" cy="283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025091D4-7619-498B-A040-8E2DD9A34E97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EA489631-5D2F-4833-9D27-7F1991DB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FC35B86-9D52-405C-8B3F-8A08750C326C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B81F5DC5-6CC3-4F83-A0EB-67416D1A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95020F-23C8-4D96-8D8C-AA19F8D3D458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AFA43-3BB3-43D0-8D61-6E14DE257A42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03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40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111152" y="89142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03FB6-D314-4B1C-8287-68FA3860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47" y="1530989"/>
            <a:ext cx="6170454" cy="3796020"/>
          </a:xfrm>
          <a:prstGeom prst="rect">
            <a:avLst/>
          </a:prstGeom>
        </p:spPr>
      </p:pic>
      <p:pic>
        <p:nvPicPr>
          <p:cNvPr id="11" name="내용 개체 틀 8">
            <a:extLst>
              <a:ext uri="{FF2B5EF4-FFF2-40B4-BE49-F238E27FC236}">
                <a16:creationId xmlns:a16="http://schemas.microsoft.com/office/drawing/2014/main" id="{02DA556D-63FC-46B8-BD78-EFC0A095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" y="1377485"/>
            <a:ext cx="4965376" cy="4351338"/>
          </a:xfrm>
        </p:spPr>
      </p:pic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5B3BF16C-B78C-42E0-B541-31A155C4F26F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0A9D5E38-47D4-4185-8F2A-E9AAD777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C9A84525-3511-4A67-A813-9A4806502649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E629DD4-6A8E-44E6-914F-291C7F0DF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894B54E-7FEF-43E4-ABB2-2048E9306260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569ACA-E4E9-465B-B0A4-9059684012A4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03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7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5817-738F-437F-AF02-BDF85294A321}"/>
              </a:ext>
            </a:extLst>
          </p:cNvPr>
          <p:cNvSpPr/>
          <p:nvPr/>
        </p:nvSpPr>
        <p:spPr>
          <a:xfrm>
            <a:off x="75438" y="97379"/>
            <a:ext cx="12039600" cy="6679715"/>
          </a:xfrm>
          <a:prstGeom prst="rect">
            <a:avLst/>
          </a:prstGeom>
          <a:solidFill>
            <a:schemeClr val="bg1"/>
          </a:solidFill>
          <a:ln w="9525">
            <a:solidFill>
              <a:srgbClr val="EAC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3448446C-9745-4303-8EB5-A5A8107A90EA}"/>
              </a:ext>
            </a:extLst>
          </p:cNvPr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AB19EF0-6C45-4C4A-B3DB-0EF064664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026783B2-0EB9-4B39-A9DD-6C97FE03C2F5}"/>
              </a:ext>
            </a:extLst>
          </p:cNvPr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6C94DE42-0BA9-44F0-8448-203D2793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0854A2-7BE9-4D96-ACDA-A9BF5174597B}"/>
              </a:ext>
            </a:extLst>
          </p:cNvPr>
          <p:cNvSpPr txBox="1"/>
          <p:nvPr/>
        </p:nvSpPr>
        <p:spPr>
          <a:xfrm>
            <a:off x="3842658" y="621062"/>
            <a:ext cx="450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5D6FE-8416-4587-99C6-B6368D9A6C6C}"/>
              </a:ext>
            </a:extLst>
          </p:cNvPr>
          <p:cNvSpPr txBox="1"/>
          <p:nvPr/>
        </p:nvSpPr>
        <p:spPr>
          <a:xfrm>
            <a:off x="631785" y="653458"/>
            <a:ext cx="4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04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4573" y="2240692"/>
            <a:ext cx="38388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/>
              <a:t>FASTER R-CNN</a:t>
            </a:r>
            <a:endParaRPr lang="ko-KR" altLang="en-US" sz="8000" dirty="0"/>
          </a:p>
        </p:txBody>
      </p:sp>
      <p:sp>
        <p:nvSpPr>
          <p:cNvPr id="18" name="TextBox 17"/>
          <p:cNvSpPr txBox="1"/>
          <p:nvPr/>
        </p:nvSpPr>
        <p:spPr>
          <a:xfrm>
            <a:off x="7323438" y="2856244"/>
            <a:ext cx="3319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/>
              <a:t>YOLO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2235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9382</TotalTime>
  <Words>236</Words>
  <Application>Microsoft Office PowerPoint</Application>
  <PresentationFormat>와이드스크린</PresentationFormat>
  <Paragraphs>126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영덕해파랑체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영훈 이</dc:creator>
  <cp:lastModifiedBy>승민 이</cp:lastModifiedBy>
  <cp:revision>238</cp:revision>
  <dcterms:created xsi:type="dcterms:W3CDTF">2023-11-01T07:16:52Z</dcterms:created>
  <dcterms:modified xsi:type="dcterms:W3CDTF">2024-08-04T14:52:09Z</dcterms:modified>
</cp:coreProperties>
</file>